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399" r:id="rId34"/>
    <p:sldId id="284" r:id="rId35"/>
    <p:sldId id="285" r:id="rId36"/>
    <p:sldId id="407" r:id="rId37"/>
    <p:sldId id="414" r:id="rId38"/>
    <p:sldId id="405" r:id="rId39"/>
    <p:sldId id="398" r:id="rId40"/>
    <p:sldId id="2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72" d="100"/>
          <a:sy n="72" d="100"/>
        </p:scale>
        <p:origin x="941"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6/11/2024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6/11/2024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6/11/2024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8.png"/></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fluents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mc:Choice xmlns:a14="http://schemas.microsoft.com/office/drawing/2010/main" Requires="a14">
          <p:sp>
            <p:nvSpPr>
              <p:cNvPr id="26627" name="Rectangle 3"/>
              <p:cNvSpPr>
                <a:spLocks noGrp="1" noChangeArrowheads="1"/>
              </p:cNvSpPr>
              <p:nvPr>
                <p:ph idx="1"/>
              </p:nvPr>
            </p:nvSpPr>
            <p:spPr>
              <a:xfrm>
                <a:off x="638905" y="5649372"/>
                <a:ext cx="7886700" cy="525584"/>
              </a:xfrm>
            </p:spPr>
            <p:txBody>
              <a:bodyPr/>
              <a:lstStyle/>
              <a:p>
                <a:pPr marL="0" indent="0">
                  <a:buNone/>
                </a:pP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p:sp>
            <p:nvSpPr>
              <p:cNvPr id="26627" name="Rectangle 3"/>
              <p:cNvSpPr>
                <a:spLocks noGrp="1" noRot="1" noChangeAspect="1" noMove="1" noResize="1" noEditPoints="1" noAdjustHandles="1" noChangeArrowheads="1" noChangeShapeType="1" noTextEdit="1"/>
              </p:cNvSpPr>
              <p:nvPr>
                <p:ph idx="1"/>
              </p:nvPr>
            </p:nvSpPr>
            <p:spPr>
              <a:xfrm>
                <a:off x="638905" y="5649372"/>
                <a:ext cx="7886700" cy="525584"/>
              </a:xfrm>
              <a:blipFill>
                <a:blip r:embed="rId3"/>
                <a:stretch>
                  <a:fillRect t="-8140"/>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46305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1703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46482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mc:Choice xmlns:a14="http://schemas.microsoft.com/office/drawing/2010/main"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 </a:t>
                </a:r>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 (e.g., a GPS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br>
                  <a:rPr lang="en-US" sz="2000" dirty="0"/>
                </a:br>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20898</TotalTime>
  <Words>6112</Words>
  <Application>Microsoft Office PowerPoint</Application>
  <PresentationFormat>On-screen Show (4:3)</PresentationFormat>
  <Paragraphs>919</Paragraphs>
  <Slides>84</Slides>
  <Notes>64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156</cp:revision>
  <dcterms:created xsi:type="dcterms:W3CDTF">2020-09-15T14:04:03Z</dcterms:created>
  <dcterms:modified xsi:type="dcterms:W3CDTF">2024-06-11T17:27:51Z</dcterms:modified>
</cp:coreProperties>
</file>